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5 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813" y="2242105"/>
            <a:ext cx="8735786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Name a few countries where French is an important language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84" y="3626050"/>
            <a:ext cx="547045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2. Say hello and goodbye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813" y="4493405"/>
            <a:ext cx="501325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ask for and give names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13" y="5355844"/>
            <a:ext cx="5622858" cy="4924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600" dirty="0" smtClean="0">
                <a:latin typeface="Toonish" pitchFamily="2" charset="0"/>
                <a:ea typeface="Toonish" pitchFamily="2" charset="0"/>
              </a:rPr>
              <a:t>4. Ask how someone is and respond</a:t>
            </a:r>
            <a:endParaRPr lang="en-US" sz="2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812" y="6172529"/>
            <a:ext cx="50132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5. Count from  1-10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53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2014-09-05T11:15:33Z</dcterms:modified>
</cp:coreProperties>
</file>